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B08A9-64C7-4D32-B616-817D0C2CF2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4FD7-D7DD-4DD3-96B4-B971D714975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B08A9-64C7-4D32-B616-817D0C2CF2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4FD7-D7DD-4DD3-96B4-B971D714975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B08A9-64C7-4D32-B616-817D0C2CF2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4FD7-D7DD-4DD3-96B4-B971D714975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B08A9-64C7-4D32-B616-817D0C2CF2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4FD7-D7DD-4DD3-96B4-B971D714975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B08A9-64C7-4D32-B616-817D0C2CF2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4FD7-D7DD-4DD3-96B4-B971D714975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B08A9-64C7-4D32-B616-817D0C2CF2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4FD7-D7DD-4DD3-96B4-B971D714975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B08A9-64C7-4D32-B616-817D0C2CF2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4FD7-D7DD-4DD3-96B4-B971D714975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B08A9-64C7-4D32-B616-817D0C2CF2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4FD7-D7DD-4DD3-96B4-B971D714975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B08A9-64C7-4D32-B616-817D0C2CF2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4FD7-D7DD-4DD3-96B4-B971D714975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B08A9-64C7-4D32-B616-817D0C2CF2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4FD7-D7DD-4DD3-96B4-B971D714975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B08A9-64C7-4D32-B616-817D0C2CF2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4FD7-D7DD-4DD3-96B4-B971D714975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B08A9-64C7-4D32-B616-817D0C2CF2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F4FD7-D7DD-4DD3-96B4-B971D714975F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Y6bbMQXQ18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0" lang="hr-H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SAVRŠENA USMENA PREZENTACIJA</a:t>
            </a:r>
            <a:r>
              <a:rPr kumimoji="0" lang="hr-H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hr-H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hr-H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hr-H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Osam "koraka" do uspjeha, u pet minuta: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hr-HR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kumimoji="0" lang="hr-H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</a:t>
            </a: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itam (ne govoriti ni prebrzo ni presporo), </a:t>
            </a:r>
            <a:r>
              <a:rPr kumimoji="0" lang="hr-H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</a:t>
            </a: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ječitost (lijepe i završene rečenice, lijepe riječi, ne zastajkivati), </a:t>
            </a:r>
            <a:r>
              <a:rPr kumimoji="0" lang="hr-H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</a:t>
            </a: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ezultati (govoriti samo konkretne stvari);</a:t>
            </a:r>
          </a:p>
          <a:p>
            <a:pPr lvl="0" eaLnBrk="0" fontAlgn="base" hangingPunct="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hr-HR" sz="1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Što manje teksta na prikazima;</a:t>
            </a:r>
            <a:endParaRPr kumimoji="0" lang="hr-H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vizualizacija (jednostavna grafika prikaza, podloga </a:t>
            </a:r>
            <a:r>
              <a:rPr kumimoji="0" lang="hr-H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tekstu bijela, najviše </a:t>
            </a: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dvije boje!);</a:t>
            </a:r>
          </a:p>
          <a:p>
            <a:pPr lvl="0" eaLnBrk="0" fontAlgn="base" hangingPunct="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personalizacija (primjeri stvarnih ljudi, govoriti primjereno glasno);</a:t>
            </a:r>
          </a:p>
          <a:p>
            <a:pPr lvl="0" eaLnBrk="0" fontAlgn="base" hangingPunct="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sažetost/kratkoća (poštivanje zadanog vremena, koliko god ono kratko bilo);</a:t>
            </a:r>
          </a:p>
          <a:p>
            <a:pPr lvl="0" eaLnBrk="0" fontAlgn="base" hangingPunct="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hr-HR" sz="1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govor tijela (ne mahati i ne pokazivati rukama, kretati se ali ne previše), obraćati se pogledom različitim ljudima u publici);</a:t>
            </a:r>
          </a:p>
          <a:p>
            <a:pPr lvl="0" eaLnBrk="0" fontAlgn="base" hangingPunct="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odjeća (svečana a elegantna, lijepa a nenapadna; nakit</a:t>
            </a:r>
            <a:r>
              <a:rPr kumimoji="0" lang="hr-H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jako diskretno</a:t>
            </a: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eaLnBrk="0" fontAlgn="base" hangingPunct="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duhovitost (pripremiti, ne pretjerati, na početku i kraju).</a:t>
            </a:r>
          </a:p>
          <a:p>
            <a:pPr lvl="0" eaLnBrk="0" fontAlgn="base" hangingPunct="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endParaRPr kumimoji="0" lang="hr-H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hr-HR" sz="18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hr-H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hr-H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r>
              <a:rPr lang="hr-HR" sz="2000" dirty="0" smtClean="0"/>
              <a:t>Pogledajte </a:t>
            </a:r>
            <a:r>
              <a:rPr kumimoji="0" lang="hr-H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http://www.youtube.com/watch?v=Y6bbMQXQ180</a:t>
            </a:r>
            <a:endParaRPr lang="hr-HR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139</Words>
  <Application>Microsoft Office PowerPoint</Application>
  <PresentationFormat>Prikaz na zaslonu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</vt:i4>
      </vt:variant>
    </vt:vector>
  </HeadingPairs>
  <TitlesOfParts>
    <vt:vector size="2" baseType="lpstr">
      <vt:lpstr>Office Theme</vt:lpstr>
      <vt:lpstr>SAVRŠENA USMENA PREZENTACIJA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Matko Marušić</dc:creator>
  <cp:lastModifiedBy>HUM</cp:lastModifiedBy>
  <cp:revision>7</cp:revision>
  <dcterms:created xsi:type="dcterms:W3CDTF">2015-10-28T13:05:15Z</dcterms:created>
  <dcterms:modified xsi:type="dcterms:W3CDTF">2017-02-20T09:16:54Z</dcterms:modified>
</cp:coreProperties>
</file>